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50" autoAdjust="0"/>
    <p:restoredTop sz="80287" autoAdjust="0"/>
  </p:normalViewPr>
  <p:slideViewPr>
    <p:cSldViewPr>
      <p:cViewPr>
        <p:scale>
          <a:sx n="93" d="100"/>
          <a:sy n="93" d="100"/>
        </p:scale>
        <p:origin x="-714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22.07.2021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xmlns="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xmlns="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571504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Развлечение «День 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286116" y="500048"/>
            <a:ext cx="3571900" cy="3571900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071538" y="1714494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928662" y="192880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7358082" y="3500444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1142976" y="1785932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7554652" y="1500180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714744" y="1071552"/>
            <a:ext cx="264320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рамках реализации плана Года родных языков и народного единства, в целях воспитания у дошкольников патриотических чувств: любовь к семье, желание жить в мире, дружить между народами; дошкольники слушали песни, просматривали семейные фотографии через проектор, собирали цветок-символ  Дня семьи, любви и верности, </a:t>
            </a: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соревновались </a:t>
            </a: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играх.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1026" name="Picture 2" descr="C:\Users\User\Downloads\1 день семь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429006"/>
            <a:ext cx="2076458" cy="1557344"/>
          </a:xfrm>
          <a:prstGeom prst="rect">
            <a:avLst/>
          </a:prstGeom>
          <a:noFill/>
        </p:spPr>
      </p:pic>
      <p:pic>
        <p:nvPicPr>
          <p:cNvPr id="3" name="Picture 3" descr="C:\Users\User\Downloads\день с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1285866"/>
            <a:ext cx="2071702" cy="2236815"/>
          </a:xfrm>
          <a:prstGeom prst="rect">
            <a:avLst/>
          </a:prstGeom>
          <a:noFill/>
        </p:spPr>
      </p:pic>
      <p:pic>
        <p:nvPicPr>
          <p:cNvPr id="5" name="Picture 4" descr="C:\Users\User\Downloads\111 день семь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500180"/>
            <a:ext cx="2791380" cy="2732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3406</TotalTime>
  <Words>66</Words>
  <Application>Microsoft Office PowerPoint</Application>
  <PresentationFormat>Экран (16:9)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МБДОУ «Детский сад общеразвивающего  вида «Буратино»</vt:lpstr>
      <vt:lpstr> Развлечение «День Семьи»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452</cp:revision>
  <cp:lastPrinted>2021-02-01T07:48:05Z</cp:lastPrinted>
  <dcterms:created xsi:type="dcterms:W3CDTF">2015-10-13T08:15:21Z</dcterms:created>
  <dcterms:modified xsi:type="dcterms:W3CDTF">2021-07-22T07:50:56Z</dcterms:modified>
</cp:coreProperties>
</file>